
<file path=[Content_Types].xml><?xml version="1.0" encoding="utf-8"?>
<Types xmlns="http://schemas.openxmlformats.org/package/2006/content-types">
  <Default Extension="png" ContentType="image/png"/>
  <Default Extension="mp3" ContentType="audio/mpe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tags/tag1.xml" ContentType="application/vnd.openxmlformats-officedocument.presentationml.tag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handoutMasterIdLst>
    <p:handoutMasterId r:id="rId14"/>
  </p:handoutMasterIdLst>
  <p:sldIdLst>
    <p:sldId id="265" r:id="rId2"/>
    <p:sldId id="256" r:id="rId3"/>
    <p:sldId id="262" r:id="rId4"/>
    <p:sldId id="267" r:id="rId5"/>
    <p:sldId id="268" r:id="rId6"/>
    <p:sldId id="274" r:id="rId7"/>
    <p:sldId id="269" r:id="rId8"/>
    <p:sldId id="266" r:id="rId9"/>
    <p:sldId id="271" r:id="rId10"/>
    <p:sldId id="272" r:id="rId11"/>
    <p:sldId id="273" r:id="rId12"/>
  </p:sldIdLst>
  <p:sldSz cx="9144000" cy="6858000" type="screen4x3"/>
  <p:notesSz cx="6858000" cy="9144000"/>
  <p:custDataLst>
    <p:tags r:id="rId15"/>
  </p:custDataLst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4374A"/>
    <a:srgbClr val="3399FF"/>
    <a:srgbClr val="666699"/>
    <a:srgbClr val="E5907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308" autoAdjust="0"/>
    <p:restoredTop sz="95267" autoAdjust="0"/>
  </p:normalViewPr>
  <p:slideViewPr>
    <p:cSldViewPr>
      <p:cViewPr varScale="1">
        <p:scale>
          <a:sx n="84" d="100"/>
          <a:sy n="84" d="100"/>
        </p:scale>
        <p:origin x="1368" y="8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68" d="100"/>
          <a:sy n="68" d="100"/>
        </p:scale>
        <p:origin x="-3492" y="-102"/>
      </p:cViewPr>
      <p:guideLst>
        <p:guide orient="horz" pos="2880"/>
        <p:guide pos="2160"/>
      </p:guideLst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gs" Target="tags/tag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86663A1-BE93-4F19-BCAE-33E954C20B2B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40DF26E-F902-4582-B614-0C9EE35F2135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43283373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90C0431-2448-4DC3-AF70-2785FBE2C445}" type="datetimeFigureOut">
              <a:rPr lang="ru-RU" smtClean="0"/>
              <a:t>14.02.2024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74341FE-AE5C-47F1-8FD8-47C4A673A802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1190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D74341FE-AE5C-47F1-8FD8-47C4A673A802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2161446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итульный слайд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3203848" y="0"/>
            <a:ext cx="5832360" cy="1152128"/>
          </a:xfrm>
        </p:spPr>
        <p:txBody>
          <a:bodyPr/>
          <a:lstStyle>
            <a:lvl1pPr>
              <a:defRPr b="1">
                <a:solidFill>
                  <a:schemeClr val="accent1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defRPr>
            </a:lvl1pPr>
          </a:lstStyle>
          <a:p>
            <a:r>
              <a:rPr lang="ru-RU" dirty="0"/>
              <a:t>Образец</a:t>
            </a:r>
            <a:r>
              <a:rPr lang="en-US" dirty="0"/>
              <a:t> </a:t>
            </a:r>
            <a:r>
              <a:rPr lang="ru-RU" dirty="0"/>
              <a:t>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56427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788046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8369546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и объект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457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>
          <a:xfrm>
            <a:off x="3124200" y="6520259"/>
            <a:ext cx="2895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>
          <a:xfrm>
            <a:off x="6553200" y="6520259"/>
            <a:ext cx="2133600" cy="365125"/>
          </a:xfrm>
        </p:spPr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12" name="Номер слайда 5"/>
          <p:cNvSpPr txBox="1">
            <a:spLocks/>
          </p:cNvSpPr>
          <p:nvPr userDrawn="1"/>
        </p:nvSpPr>
        <p:spPr>
          <a:xfrm>
            <a:off x="6705600" y="65087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r" defTabSz="914400" rtl="0" eaLnBrk="1" latinLnBrk="0" hangingPunct="1">
              <a:defRPr sz="1200" kern="1200">
                <a:solidFill>
                  <a:srgbClr val="3399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endParaRPr lang="ru-RU" dirty="0">
              <a:solidFill>
                <a:schemeClr val="accent1">
                  <a:lumMod val="75000"/>
                </a:schemeClr>
              </a:solidFill>
            </a:endParaRPr>
          </a:p>
        </p:txBody>
      </p:sp>
      <p:sp>
        <p:nvSpPr>
          <p:cNvPr id="8" name="Текст 2"/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>
                <a:solidFill>
                  <a:schemeClr val="accent1">
                    <a:lumMod val="75000"/>
                  </a:schemeClr>
                </a:solidFill>
              </a:defRPr>
            </a:lvl5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2" name="Заголовок 1">
            <a:extLst>
              <a:ext uri="{FF2B5EF4-FFF2-40B4-BE49-F238E27FC236}">
                <a16:creationId xmlns:a16="http://schemas.microsoft.com/office/drawing/2014/main" id="{34CB5CE9-FEBB-48DC-B4E7-06372E1160D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</p:spTree>
    <p:extLst>
      <p:ext uri="{BB962C8B-B14F-4D97-AF65-F5344CB8AC3E}">
        <p14:creationId xmlns:p14="http://schemas.microsoft.com/office/powerpoint/2010/main" val="15430141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179512" y="2060848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4008" y="2071389"/>
            <a:ext cx="4320480" cy="4093915"/>
          </a:xfrm>
        </p:spPr>
        <p:txBody>
          <a:bodyPr/>
          <a:lstStyle>
            <a:lvl1pPr>
              <a:defRPr sz="2800">
                <a:solidFill>
                  <a:schemeClr val="accent1">
                    <a:lumMod val="75000"/>
                  </a:schemeClr>
                </a:solidFill>
              </a:defRPr>
            </a:lvl1pPr>
            <a:lvl2pPr>
              <a:defRPr sz="2400">
                <a:solidFill>
                  <a:schemeClr val="accent1">
                    <a:lumMod val="75000"/>
                  </a:schemeClr>
                </a:solidFill>
              </a:defRPr>
            </a:lvl2pPr>
            <a:lvl3pPr>
              <a:defRPr sz="2000">
                <a:solidFill>
                  <a:schemeClr val="accent1">
                    <a:lumMod val="75000"/>
                  </a:schemeClr>
                </a:solidFill>
              </a:defRPr>
            </a:lvl3pPr>
            <a:lvl4pPr>
              <a:defRPr sz="1800">
                <a:solidFill>
                  <a:schemeClr val="accent1">
                    <a:lumMod val="75000"/>
                  </a:schemeClr>
                </a:solidFill>
              </a:defRPr>
            </a:lvl4pPr>
            <a:lvl5pPr>
              <a:defRPr sz="1800">
                <a:solidFill>
                  <a:schemeClr val="accent1">
                    <a:lumMod val="75000"/>
                  </a:schemeClr>
                </a:solidFill>
              </a:defRPr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91339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771799" y="4406900"/>
            <a:ext cx="5722913" cy="1362075"/>
          </a:xfrm>
        </p:spPr>
        <p:txBody>
          <a:bodyPr anchor="t"/>
          <a:lstStyle>
            <a:lvl1pPr algn="l">
              <a:defRPr sz="4000" b="1" cap="all"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771799" y="2906713"/>
            <a:ext cx="5722913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bg2">
                    <a:lumMod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>
                    <a:lumMod val="5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2665470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51520" y="1916832"/>
            <a:ext cx="4176464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251520" y="2556594"/>
            <a:ext cx="4176464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716016" y="1934294"/>
            <a:ext cx="4248472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dirty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716016" y="2574056"/>
            <a:ext cx="4248472" cy="3951288"/>
          </a:xfrm>
        </p:spPr>
        <p:txBody>
          <a:bodyPr/>
          <a:lstStyle>
            <a:lvl1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18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16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>
          <a:xfrm>
            <a:off x="1375310" y="6410896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>
          <a:xfrm>
            <a:off x="4154184" y="6356350"/>
            <a:ext cx="1649592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>
          <a:xfrm>
            <a:off x="7471310" y="6356350"/>
            <a:ext cx="1215489" cy="365125"/>
          </a:xfrm>
        </p:spPr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599334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1">
                    <a:lumMod val="5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724577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595152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513622"/>
            <a:ext cx="3008313" cy="92147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63888" y="1916832"/>
            <a:ext cx="5111750" cy="4353347"/>
          </a:xfrm>
        </p:spPr>
        <p:txBody>
          <a:bodyPr/>
          <a:lstStyle>
            <a:lvl1pPr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>
              <a:defRPr sz="2800">
                <a:solidFill>
                  <a:schemeClr val="accent6">
                    <a:lumMod val="60000"/>
                    <a:lumOff val="40000"/>
                  </a:schemeClr>
                </a:solidFill>
              </a:defRPr>
            </a:lvl2pPr>
            <a:lvl3pPr>
              <a:defRPr sz="2400">
                <a:solidFill>
                  <a:schemeClr val="accent6">
                    <a:lumMod val="60000"/>
                    <a:lumOff val="40000"/>
                  </a:schemeClr>
                </a:solidFill>
              </a:defRPr>
            </a:lvl3pPr>
            <a:lvl4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4pPr>
            <a:lvl5pPr>
              <a:defRPr sz="2000">
                <a:solidFill>
                  <a:schemeClr val="accent6">
                    <a:lumMod val="60000"/>
                    <a:lumOff val="40000"/>
                  </a:schemeClr>
                </a:solidFill>
              </a:defRPr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54896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accent6">
                    <a:lumMod val="60000"/>
                    <a:lumOff val="40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75860541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image" Target="../media/image2.png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hyperlink" Target="https://presentation-creation.ru/" TargetMode="Externa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dirty="0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9512" y="1988840"/>
            <a:ext cx="8784976" cy="417646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dirty="0"/>
              <a:t>Образец текста</a:t>
            </a:r>
          </a:p>
          <a:p>
            <a:pPr lvl="1"/>
            <a:r>
              <a:rPr lang="ru-RU" dirty="0"/>
              <a:t>Второй уровень</a:t>
            </a:r>
          </a:p>
          <a:p>
            <a:pPr lvl="2"/>
            <a:r>
              <a:rPr lang="ru-RU" dirty="0"/>
              <a:t>Третий уровень</a:t>
            </a:r>
          </a:p>
          <a:p>
            <a:pPr lvl="3"/>
            <a:r>
              <a:rPr lang="ru-RU" dirty="0"/>
              <a:t>Четвертый уровень</a:t>
            </a:r>
          </a:p>
          <a:p>
            <a:pPr lvl="4"/>
            <a:r>
              <a:rPr lang="ru-RU" dirty="0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A5E48A96-E1BB-4C8F-80B2-32A47A48A9D5}" type="datetimeFigureOut">
              <a:rPr lang="ru-RU" smtClean="0"/>
              <a:pPr/>
              <a:t>14.02.2024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520259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520259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>
                    <a:lumMod val="75000"/>
                  </a:schemeClr>
                </a:solidFill>
              </a:defRPr>
            </a:lvl1pPr>
          </a:lstStyle>
          <a:p>
            <a:fld id="{544A1F6A-164B-43BA-A19E-4AE6BB502A21}" type="slidenum">
              <a:rPr lang="ru-RU" smtClean="0"/>
              <a:pPr/>
              <a:t>‹#›</a:t>
            </a:fld>
            <a:endParaRPr lang="ru-RU"/>
          </a:p>
        </p:txBody>
      </p:sp>
      <p:pic>
        <p:nvPicPr>
          <p:cNvPr id="7" name="Рисунок 6">
            <a:hlinkClick r:id="rId14"/>
          </p:cNvPr>
          <p:cNvPicPr>
            <a:picLocks noChangeAspect="1"/>
          </p:cNvPicPr>
          <p:nvPr userDrawn="1"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620688" y="45855"/>
            <a:ext cx="757762" cy="7577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1027245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2" r:id="rId3"/>
    <p:sldLayoutId id="2147483651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accent1">
              <a:lumMod val="75000"/>
            </a:schemeClr>
          </a:solidFill>
          <a:effectLst>
            <a:outerShdw blurRad="38100" dist="38100" dir="2700000" algn="tl">
              <a:srgbClr val="000000">
                <a:alpha val="43137"/>
              </a:srgbClr>
            </a:outerShdw>
          </a:effectLst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accent1">
              <a:lumMod val="75000"/>
            </a:schemeClr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.mp3"/><Relationship Id="rId1" Type="http://schemas.microsoft.com/office/2007/relationships/media" Target="../media/media1.mp3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6" Type="http://schemas.microsoft.com/office/2007/relationships/hdphoto" Target="../media/hdphoto1.wdp"/><Relationship Id="rId5" Type="http://schemas.openxmlformats.org/officeDocument/2006/relationships/image" Target="../media/image10.png"/><Relationship Id="rId4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4D9AA719-BB73-4D2F-89E0-0A3F586470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</p:spPr>
        <p:txBody>
          <a:bodyPr/>
          <a:lstStyle/>
          <a:p>
            <a:endParaRPr lang="ru-RU"/>
          </a:p>
        </p:txBody>
      </p:sp>
      <p:pic>
        <p:nvPicPr>
          <p:cNvPr id="5" name="Рисунок 4">
            <a:extLst>
              <a:ext uri="{FF2B5EF4-FFF2-40B4-BE49-F238E27FC236}">
                <a16:creationId xmlns:a16="http://schemas.microsoft.com/office/drawing/2014/main" id="{C306DFEA-AF99-49B0-8CE8-D8384B47F0C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-2196752" y="0"/>
            <a:ext cx="12231278" cy="6858000"/>
          </a:xfrm>
          <a:prstGeom prst="rect">
            <a:avLst/>
          </a:prstGeom>
        </p:spPr>
      </p:pic>
      <p:pic>
        <p:nvPicPr>
          <p:cNvPr id="6" name="Звук моря">
            <a:hlinkClick r:id="" action="ppaction://media"/>
            <a:extLst>
              <a:ext uri="{FF2B5EF4-FFF2-40B4-BE49-F238E27FC236}">
                <a16:creationId xmlns:a16="http://schemas.microsoft.com/office/drawing/2014/main" id="{B145D28C-B71E-4098-B3B1-145A21CE3D14}"/>
              </a:ext>
            </a:extLst>
          </p:cNvPr>
          <p:cNvPicPr>
            <a:picLocks noGrp="1" noChangeAspect="1"/>
          </p:cNvPicPr>
          <p:nvPr>
            <p:ph idx="1"/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4067944" y="3148364"/>
            <a:ext cx="609600" cy="609600"/>
          </a:xfrm>
        </p:spPr>
      </p:pic>
    </p:spTree>
    <p:extLst>
      <p:ext uri="{BB962C8B-B14F-4D97-AF65-F5344CB8AC3E}">
        <p14:creationId xmlns:p14="http://schemas.microsoft.com/office/powerpoint/2010/main" val="279797835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4105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36364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Объект 3">
            <a:extLst>
              <a:ext uri="{FF2B5EF4-FFF2-40B4-BE49-F238E27FC236}">
                <a16:creationId xmlns:a16="http://schemas.microsoft.com/office/drawing/2014/main" id="{0E80A063-64D2-4A06-B55B-2E83D7E78EA0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3808619698"/>
              </p:ext>
            </p:extLst>
          </p:nvPr>
        </p:nvGraphicFramePr>
        <p:xfrm>
          <a:off x="0" y="0"/>
          <a:ext cx="9144000" cy="6857998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828800">
                  <a:extLst>
                    <a:ext uri="{9D8B030D-6E8A-4147-A177-3AD203B41FA5}">
                      <a16:colId xmlns:a16="http://schemas.microsoft.com/office/drawing/2014/main" val="1851128606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418122156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618049485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436383999"/>
                    </a:ext>
                  </a:extLst>
                </a:gridCol>
                <a:gridCol w="1828800">
                  <a:extLst>
                    <a:ext uri="{9D8B030D-6E8A-4147-A177-3AD203B41FA5}">
                      <a16:colId xmlns:a16="http://schemas.microsoft.com/office/drawing/2014/main" val="1711247160"/>
                    </a:ext>
                  </a:extLst>
                </a:gridCol>
              </a:tblGrid>
              <a:tr h="1345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 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А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Б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Г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47925197"/>
                  </a:ext>
                </a:extLst>
              </a:tr>
              <a:tr h="1411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1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291461185"/>
                  </a:ext>
                </a:extLst>
              </a:tr>
              <a:tr h="1345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шню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441377428"/>
                  </a:ext>
                </a:extLst>
              </a:tr>
              <a:tr h="1345248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зу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тру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клю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3703216634"/>
                  </a:ext>
                </a:extLst>
              </a:tr>
              <a:tr h="1411127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мю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слу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вю</a:t>
                      </a:r>
                      <a:endParaRPr lang="ru-RU" sz="280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750"/>
                        </a:spcAft>
                      </a:pPr>
                      <a:r>
                        <a:rPr lang="ru-RU" sz="6000" dirty="0" err="1">
                          <a:effectLst/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шну</a:t>
                      </a:r>
                      <a:endParaRPr lang="ru-RU" sz="2800" dirty="0">
                        <a:effectLst/>
                        <a:latin typeface="Times New Roman" panose="02020603050405020304" pitchFamily="18" charset="0"/>
                        <a:ea typeface="Calibri" panose="020F0502020204030204" pitchFamily="34" charset="0"/>
                        <a:cs typeface="Times New Roman" panose="02020603050405020304" pitchFamily="18" charset="0"/>
                      </a:endParaRPr>
                    </a:p>
                  </a:txBody>
                  <a:tcPr marL="68580" marR="68580" marT="0" marB="0"/>
                </a:tc>
                <a:extLst>
                  <a:ext uri="{0D108BD9-81ED-4DB2-BD59-A6C34878D82A}">
                    <a16:rowId xmlns:a16="http://schemas.microsoft.com/office/drawing/2014/main" val="1158025538"/>
                  </a:ext>
                </a:extLst>
              </a:tr>
            </a:tbl>
          </a:graphicData>
        </a:graphic>
      </p:graphicFrame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B93EF45D-83F7-486D-A1EB-2D57B5B3F82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0501658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50E2EA-62F1-4ECD-B9ED-3C5757D1D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2524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6925E7-74F8-43FC-B953-6FFA813E7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68" y="404664"/>
            <a:ext cx="8703063" cy="4973179"/>
          </a:xfrm>
        </p:spPr>
      </p:pic>
      <p:pic>
        <p:nvPicPr>
          <p:cNvPr id="8" name="Рисунок 7" descr="Парусник рисунок детский (30 фото) » Рисунки для срисовки и не только">
            <a:extLst>
              <a:ext uri="{FF2B5EF4-FFF2-40B4-BE49-F238E27FC236}">
                <a16:creationId xmlns:a16="http://schemas.microsoft.com/office/drawing/2014/main" id="{153409AF-A16B-469C-9C2A-180ABE66B94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56176" y="3669649"/>
            <a:ext cx="2088231" cy="2112858"/>
          </a:xfrm>
          <a:prstGeom prst="rect">
            <a:avLst/>
          </a:prstGeom>
          <a:noFill/>
          <a:ln>
            <a:noFill/>
          </a:ln>
        </p:spPr>
      </p:pic>
      <p:pic>
        <p:nvPicPr>
          <p:cNvPr id="2050" name="Picture 2" descr="Сундук рисунок для детей - 41 фото">
            <a:extLst>
              <a:ext uri="{FF2B5EF4-FFF2-40B4-BE49-F238E27FC236}">
                <a16:creationId xmlns:a16="http://schemas.microsoft.com/office/drawing/2014/main" id="{FE342617-B9B8-46AD-9BD4-F8F40F5422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80312" y="2594156"/>
            <a:ext cx="470703" cy="40466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681621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3.61111E-6 -3.7037E-7 L -0.09757 -0.2518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878" y="-125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9757 -0.25185 L -0.28733 -0.2518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497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28733 -0.25185 L -0.18837 -0.46227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4948" y="-10532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483768" y="0"/>
            <a:ext cx="6552440" cy="1152128"/>
          </a:xfrm>
        </p:spPr>
        <p:txBody>
          <a:bodyPr>
            <a:noAutofit/>
          </a:bodyPr>
          <a:lstStyle/>
          <a:p>
            <a:r>
              <a:rPr lang="ru-RU" sz="4800" b="1" dirty="0"/>
              <a:t>Морское путешествие</a:t>
            </a:r>
          </a:p>
        </p:txBody>
      </p:sp>
    </p:spTree>
    <p:extLst>
      <p:ext uri="{BB962C8B-B14F-4D97-AF65-F5344CB8AC3E}">
        <p14:creationId xmlns:p14="http://schemas.microsoft.com/office/powerpoint/2010/main" val="185787063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50E2EA-62F1-4ECD-B9ED-3C5757D1D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2524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6925E7-74F8-43FC-B953-6FFA813E7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68" y="404664"/>
            <a:ext cx="8703063" cy="4973179"/>
          </a:xfrm>
        </p:spPr>
      </p:pic>
      <p:pic>
        <p:nvPicPr>
          <p:cNvPr id="8" name="Рисунок 7" descr="Парусник рисунок детский (30 фото) » Рисунки для срисовки и не только">
            <a:extLst>
              <a:ext uri="{FF2B5EF4-FFF2-40B4-BE49-F238E27FC236}">
                <a16:creationId xmlns:a16="http://schemas.microsoft.com/office/drawing/2014/main" id="{153409AF-A16B-469C-9C2A-180ABE66B94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47664" y="4241876"/>
            <a:ext cx="2106117" cy="246615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278223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8784670D-89ED-4D39-B991-8BC6A83C2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36004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Л*К</a:t>
            </a:r>
          </a:p>
          <a:p>
            <a:pPr marL="0" indent="0" algn="ctr">
              <a:buNone/>
            </a:pPr>
            <a:r>
              <a:rPr lang="ru-RU" sz="9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У? Ю?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8CF5F27-902C-4BF5-B4B1-7A0B7AF9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176621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8784670D-89ED-4D39-B991-8BC6A83C2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36004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6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*К</a:t>
            </a:r>
          </a:p>
          <a:p>
            <a:pPr marL="0" indent="0" algn="ctr">
              <a:buNone/>
            </a:pPr>
            <a:r>
              <a:rPr lang="ru-RU" sz="9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У? Ю?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8CF5F27-902C-4BF5-B4B1-7A0B7AF9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614839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>
            <a:extLst>
              <a:ext uri="{FF2B5EF4-FFF2-40B4-BE49-F238E27FC236}">
                <a16:creationId xmlns:a16="http://schemas.microsoft.com/office/drawing/2014/main" id="{8784670D-89ED-4D39-B991-8BC6A83C2A7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9512" y="1988840"/>
            <a:ext cx="8784976" cy="3600400"/>
          </a:xfrm>
        </p:spPr>
        <p:txBody>
          <a:bodyPr>
            <a:normAutofit fontScale="92500" lnSpcReduction="20000"/>
          </a:bodyPr>
          <a:lstStyle/>
          <a:p>
            <a:pPr marL="0" indent="0" algn="ctr">
              <a:buNone/>
            </a:pPr>
            <a:r>
              <a:rPr lang="ru-RU" sz="16600" dirty="0">
                <a:solidFill>
                  <a:srgbClr val="00B05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  <a:r>
              <a:rPr lang="ru-RU" sz="16600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Ю</a:t>
            </a:r>
            <a:r>
              <a:rPr lang="ru-RU" sz="166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</a:t>
            </a:r>
          </a:p>
          <a:p>
            <a:pPr marL="0" indent="0" algn="ctr">
              <a:buNone/>
            </a:pPr>
            <a:r>
              <a:rPr lang="ru-RU" sz="95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У? Ю?</a:t>
            </a:r>
          </a:p>
        </p:txBody>
      </p:sp>
      <p:sp>
        <p:nvSpPr>
          <p:cNvPr id="3" name="Заголовок 2">
            <a:extLst>
              <a:ext uri="{FF2B5EF4-FFF2-40B4-BE49-F238E27FC236}">
                <a16:creationId xmlns:a16="http://schemas.microsoft.com/office/drawing/2014/main" id="{28CF5F27-902C-4BF5-B4B1-7A0B7AF9C7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874520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50E2EA-62F1-4ECD-B9ED-3C5757D1D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2524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6925E7-74F8-43FC-B953-6FFA813E7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68" y="404664"/>
            <a:ext cx="8703063" cy="4973179"/>
          </a:xfrm>
        </p:spPr>
      </p:pic>
      <p:pic>
        <p:nvPicPr>
          <p:cNvPr id="8" name="Рисунок 7" descr="Парусник рисунок детский (30 фото) » Рисунки для срисовки и не только">
            <a:extLst>
              <a:ext uri="{FF2B5EF4-FFF2-40B4-BE49-F238E27FC236}">
                <a16:creationId xmlns:a16="http://schemas.microsoft.com/office/drawing/2014/main" id="{153409AF-A16B-469C-9C2A-180ABE66B94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4398440"/>
            <a:ext cx="2088232" cy="2054896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5082008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44444E-6 -3.7037E-6 L -0.19289 -0.10231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9653" y="-511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Объект 4">
            <a:extLst>
              <a:ext uri="{FF2B5EF4-FFF2-40B4-BE49-F238E27FC236}">
                <a16:creationId xmlns:a16="http://schemas.microsoft.com/office/drawing/2014/main" id="{1FFF58FA-2754-4EC5-B132-073B484ABA9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31504" y="0"/>
            <a:ext cx="9297094" cy="6858000"/>
          </a:xfr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7009B81B-7FD8-4BD3-BF9F-4B182F2A57FD}"/>
              </a:ext>
            </a:extLst>
          </p:cNvPr>
          <p:cNvSpPr txBox="1"/>
          <p:nvPr/>
        </p:nvSpPr>
        <p:spPr>
          <a:xfrm>
            <a:off x="611560" y="5531659"/>
            <a:ext cx="1296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Фту</a:t>
            </a:r>
            <a:endParaRPr lang="ru-RU" sz="32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AFCDC167-3A8F-4645-8B08-4176CD10F775}"/>
              </a:ext>
            </a:extLst>
          </p:cNvPr>
          <p:cNvSpPr txBox="1"/>
          <p:nvPr/>
        </p:nvSpPr>
        <p:spPr>
          <a:xfrm>
            <a:off x="3275856" y="5733256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Фтю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CDD75ACD-9207-4004-AA7A-06E5F962F6D6}"/>
              </a:ext>
            </a:extLst>
          </p:cNvPr>
          <p:cNvSpPr txBox="1"/>
          <p:nvPr/>
        </p:nvSpPr>
        <p:spPr>
          <a:xfrm>
            <a:off x="5364088" y="5554106"/>
            <a:ext cx="11521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Гру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F2EEAF6-FCF2-47D2-80DD-40D100DA4601}"/>
              </a:ext>
            </a:extLst>
          </p:cNvPr>
          <p:cNvSpPr txBox="1"/>
          <p:nvPr/>
        </p:nvSpPr>
        <p:spPr>
          <a:xfrm>
            <a:off x="7189914" y="5840977"/>
            <a:ext cx="144016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dirty="0" err="1">
                <a:latin typeface="Times New Roman" panose="02020603050405020304" pitchFamily="18" charset="0"/>
                <a:cs typeface="Times New Roman" panose="02020603050405020304" pitchFamily="18" charset="0"/>
              </a:rPr>
              <a:t>Грю</a:t>
            </a:r>
            <a:endParaRPr lang="ru-RU" sz="36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316255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2339752" y="116632"/>
            <a:ext cx="6804248" cy="1150897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7" name="Рисунок 6">
            <a:extLst>
              <a:ext uri="{FF2B5EF4-FFF2-40B4-BE49-F238E27FC236}">
                <a16:creationId xmlns:a16="http://schemas.microsoft.com/office/drawing/2014/main" id="{2750E2EA-62F1-4ECD-B9ED-3C5757D1DDC9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1" r="25240"/>
          <a:stretch/>
        </p:blipFill>
        <p:spPr>
          <a:xfrm>
            <a:off x="0" y="0"/>
            <a:ext cx="9144000" cy="6858000"/>
          </a:xfrm>
          <a:prstGeom prst="rect">
            <a:avLst/>
          </a:prstGeom>
        </p:spPr>
      </p:pic>
      <p:pic>
        <p:nvPicPr>
          <p:cNvPr id="5" name="Объект 4">
            <a:extLst>
              <a:ext uri="{FF2B5EF4-FFF2-40B4-BE49-F238E27FC236}">
                <a16:creationId xmlns:a16="http://schemas.microsoft.com/office/drawing/2014/main" id="{576925E7-74F8-43FC-B953-6FFA813E75E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0468" y="404664"/>
            <a:ext cx="8703063" cy="4973179"/>
          </a:xfrm>
        </p:spPr>
      </p:pic>
      <p:pic>
        <p:nvPicPr>
          <p:cNvPr id="8" name="Рисунок 7" descr="Парусник рисунок детский (30 фото) » Рисунки для срисовки и не только">
            <a:extLst>
              <a:ext uri="{FF2B5EF4-FFF2-40B4-BE49-F238E27FC236}">
                <a16:creationId xmlns:a16="http://schemas.microsoft.com/office/drawing/2014/main" id="{153409AF-A16B-469C-9C2A-180ABE66B943}"/>
              </a:ext>
            </a:extLst>
          </p:cNvPr>
          <p:cNvPicPr/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3727611"/>
            <a:ext cx="2088232" cy="2054896"/>
          </a:xfrm>
          <a:prstGeom prst="rect">
            <a:avLst/>
          </a:prstGeom>
          <a:noFill/>
          <a:ln>
            <a:noFill/>
          </a:ln>
        </p:spPr>
      </p:pic>
      <p:pic>
        <p:nvPicPr>
          <p:cNvPr id="6" name="Рисунок 5" descr="Пиратский корабль детский рисунок (54 фото) » рисунки для срисовки на  Газ-квас.ком">
            <a:extLst>
              <a:ext uri="{FF2B5EF4-FFF2-40B4-BE49-F238E27FC236}">
                <a16:creationId xmlns:a16="http://schemas.microsoft.com/office/drawing/2014/main" id="{5ED01CAA-81DE-496C-898F-9A23BC9F87CE}"/>
              </a:ext>
            </a:extLst>
          </p:cNvPr>
          <p:cNvPicPr/>
          <p:nvPr/>
        </p:nvPicPr>
        <p:blipFill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7904" b="96048" l="0" r="98429">
                        <a14:foregroundMark x1="53000" y1="24742" x2="54571" y2="17698"/>
                        <a14:foregroundMark x1="52000" y1="42955" x2="48571" y2="52234"/>
                        <a14:foregroundMark x1="48571" y1="52234" x2="45286" y2="42268"/>
                        <a14:foregroundMark x1="45286" y1="42268" x2="49429" y2="41924"/>
                        <a14:foregroundMark x1="46000" y1="41581" x2="53571" y2="42096"/>
                        <a14:foregroundMark x1="53571" y1="42096" x2="49857" y2="50000"/>
                        <a14:foregroundMark x1="49857" y1="50000" x2="60000" y2="50859"/>
                        <a14:foregroundMark x1="60000" y1="50859" x2="51000" y2="44158"/>
                        <a14:foregroundMark x1="51000" y1="44158" x2="53571" y2="48625"/>
                        <a14:foregroundMark x1="50000" y1="41409" x2="50714" y2="41924"/>
                        <a14:foregroundMark x1="50000" y1="39863" x2="56571" y2="46564"/>
                        <a14:foregroundMark x1="56571" y1="46564" x2="49143" y2="41409"/>
                        <a14:foregroundMark x1="49143" y1="41409" x2="59571" y2="45361"/>
                        <a14:foregroundMark x1="59571" y1="45361" x2="48429" y2="39691"/>
                        <a14:foregroundMark x1="48429" y1="39691" x2="52571" y2="35911"/>
                        <a14:foregroundMark x1="50714" y1="40206" x2="59429" y2="34536"/>
                        <a14:foregroundMark x1="59429" y1="34536" x2="61143" y2="38316"/>
                        <a14:foregroundMark x1="49286" y1="52062" x2="59000" y2="56014"/>
                        <a14:foregroundMark x1="59000" y1="56014" x2="45143" y2="57904"/>
                        <a14:foregroundMark x1="45143" y1="57904" x2="47429" y2="48625"/>
                        <a14:foregroundMark x1="47429" y1="48625" x2="55571" y2="46392"/>
                        <a14:foregroundMark x1="43857" y1="55155" x2="50286" y2="51718"/>
                        <a14:foregroundMark x1="43857" y1="56186" x2="47000" y2="55498"/>
                        <a14:foregroundMark x1="34714" y1="19588" x2="18286" y2="37113"/>
                        <a14:foregroundMark x1="18286" y1="37113" x2="28286" y2="42096"/>
                        <a14:foregroundMark x1="28286" y1="42096" x2="31714" y2="24399"/>
                        <a14:foregroundMark x1="25143" y1="33677" x2="25571" y2="34021"/>
                        <a14:foregroundMark x1="24143" y1="33677" x2="26429" y2="31959"/>
                        <a14:foregroundMark x1="24857" y1="33505" x2="23571" y2="36770"/>
                        <a14:foregroundMark x1="23286" y1="52405" x2="12571" y2="49828"/>
                        <a14:foregroundMark x1="12571" y1="49828" x2="20571" y2="50687"/>
                        <a14:foregroundMark x1="2286" y1="46907" x2="1571" y2="46048"/>
                        <a14:foregroundMark x1="7286" y1="49141" x2="6143" y2="47766"/>
                        <a14:foregroundMark x1="5000" y1="46048" x2="3571" y2="50859"/>
                        <a14:foregroundMark x1="5000" y1="51203" x2="13286" y2="54467"/>
                        <a14:foregroundMark x1="13286" y1="54467" x2="9429" y2="50859"/>
                        <a14:foregroundMark x1="11714" y1="41581" x2="9571" y2="42784"/>
                        <a14:foregroundMark x1="0" y1="44502" x2="5286" y2="47595"/>
                        <a14:foregroundMark x1="3857" y1="44502" x2="5571" y2="46392"/>
                        <a14:foregroundMark x1="40286" y1="12027" x2="49714" y2="1546"/>
                        <a14:foregroundMark x1="49714" y1="1546" x2="76143" y2="7904"/>
                        <a14:foregroundMark x1="76143" y1="7904" x2="83429" y2="13402"/>
                        <a14:foregroundMark x1="83429" y1="13402" x2="85571" y2="25430"/>
                        <a14:foregroundMark x1="85571" y1="25430" x2="77286" y2="21134"/>
                        <a14:foregroundMark x1="77286" y1="21134" x2="76857" y2="23540"/>
                        <a14:foregroundMark x1="74571" y1="45017" x2="91000" y2="45189"/>
                        <a14:foregroundMark x1="91000" y1="45189" x2="98714" y2="50687"/>
                        <a14:foregroundMark x1="50000" y1="92955" x2="61571" y2="94158"/>
                        <a14:foregroundMark x1="61571" y1="94158" x2="34714" y2="94330"/>
                        <a14:foregroundMark x1="64429" y1="96048" x2="61143" y2="9347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flipH="1">
            <a:off x="2987824" y="6974632"/>
            <a:ext cx="2587844" cy="211180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330949129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72222E-6 2.96296E-6 L 0.64184 0.00625 " pathEditMode="relative" rAng="0" ptsTypes="AA">
                                      <p:cBhvr>
                                        <p:cTn id="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32083" y="30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8629 0.00116 L 0.09479 -0.41875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9045" y="-20995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ISPRING_RESOURCE_PATHS_HASH_PRESENTER" val="2c7d5ee4e3d49b54a96d24b89e244148d1688b50"/>
</p:tagLst>
</file>

<file path=ppt/theme/theme1.xml><?xml version="1.0" encoding="utf-8"?>
<a:theme xmlns:a="http://schemas.openxmlformats.org/drawingml/2006/main" name="Тема Office">
  <a:themeElements>
    <a:clrScheme name="Базовая">
      <a:dk1>
        <a:sysClr val="windowText" lastClr="000000"/>
      </a:dk1>
      <a:lt1>
        <a:sysClr val="window" lastClr="FFFFFF"/>
      </a:lt1>
      <a:dk2>
        <a:srgbClr val="242852"/>
      </a:dk2>
      <a:lt2>
        <a:srgbClr val="ACCBF9"/>
      </a:lt2>
      <a:accent1>
        <a:srgbClr val="629DD1"/>
      </a:accent1>
      <a:accent2>
        <a:srgbClr val="297FD5"/>
      </a:accent2>
      <a:accent3>
        <a:srgbClr val="7F8FA9"/>
      </a:accent3>
      <a:accent4>
        <a:srgbClr val="4A66AC"/>
      </a:accent4>
      <a:accent5>
        <a:srgbClr val="5AA2AE"/>
      </a:accent5>
      <a:accent6>
        <a:srgbClr val="9D90A0"/>
      </a:accent6>
      <a:hlink>
        <a:srgbClr val="9454C3"/>
      </a:hlink>
      <a:folHlink>
        <a:srgbClr val="3EBBF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2603</TotalTime>
  <Words>46</Words>
  <Application>Microsoft Office PowerPoint</Application>
  <PresentationFormat>Экран (4:3)</PresentationFormat>
  <Paragraphs>37</Paragraphs>
  <Slides>11</Slides>
  <Notes>1</Notes>
  <HiddenSlides>0</HiddenSlides>
  <MMClips>1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11</vt:i4>
      </vt:variant>
    </vt:vector>
  </HeadingPairs>
  <TitlesOfParts>
    <vt:vector size="15" baseType="lpstr">
      <vt:lpstr>Arial</vt:lpstr>
      <vt:lpstr>Calibri</vt:lpstr>
      <vt:lpstr>Times New Roman</vt:lpstr>
      <vt:lpstr>Тема Office</vt:lpstr>
      <vt:lpstr>Презентация PowerPoint</vt:lpstr>
      <vt:lpstr>Морское путешествие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>presentation-creation.ru</Company>
  <LinksUpToDate>false</LinksUpToDate>
  <SharedDoc>false</SharedDoc>
  <HyperlinkBase>https://presentation-creation.ru/powerpoint-templates.html</HyperlinkBase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Летний отпуск и серфинг</dc:title>
  <dc:creator>obstinate</dc:creator>
  <dc:description>Шаблон презентации с сайта https://presentation-creation.ru/</dc:description>
  <cp:lastModifiedBy>Lenovo</cp:lastModifiedBy>
  <cp:revision>1257</cp:revision>
  <dcterms:created xsi:type="dcterms:W3CDTF">2018-02-25T09:09:03Z</dcterms:created>
  <dcterms:modified xsi:type="dcterms:W3CDTF">2024-02-14T13:59:17Z</dcterms:modified>
</cp:coreProperties>
</file>